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5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0018"/>
            <a:ext cx="1584175" cy="1299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15"/>
            <a:ext cx="1327693" cy="82321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286000" y="360959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dirty="0">
                <a:latin typeface="Arial" pitchFamily="34" charset="0"/>
                <a:cs typeface="Arial" pitchFamily="34" charset="0"/>
              </a:rPr>
              <a:t>Cumbre Pastoral 2026</a:t>
            </a:r>
          </a:p>
          <a:p>
            <a:pPr algn="ctr"/>
            <a:r>
              <a:rPr lang="es-ES" sz="3600" dirty="0">
                <a:latin typeface="Monotype Corsiva" pitchFamily="66" charset="0"/>
                <a:cs typeface="Arial" pitchFamily="34" charset="0"/>
              </a:rPr>
              <a:t>Pastor: Josué Ycaza</a:t>
            </a:r>
          </a:p>
          <a:p>
            <a:pPr algn="ctr"/>
            <a:r>
              <a:rPr lang="es-ES" sz="2400" dirty="0">
                <a:latin typeface="Arial" pitchFamily="34" charset="0"/>
                <a:cs typeface="Arial" pitchFamily="34" charset="0"/>
              </a:rPr>
              <a:t>Iglesia Bautista de Guatire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3528" y="1601505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latin typeface="Arial" pitchFamily="34" charset="0"/>
                <a:cs typeface="Arial" pitchFamily="34" charset="0"/>
              </a:rPr>
              <a:t>Plan: </a:t>
            </a:r>
            <a:r>
              <a:rPr lang="es-ES" sz="3600" dirty="0">
                <a:latin typeface="Arial" pitchFamily="34" charset="0"/>
                <a:cs typeface="Arial" pitchFamily="34" charset="0"/>
              </a:rPr>
              <a:t>Creciendo a La Medida de Dios</a:t>
            </a:r>
          </a:p>
          <a:p>
            <a:pPr algn="ctr"/>
            <a:r>
              <a:rPr lang="es-ES" sz="4000" dirty="0">
                <a:latin typeface="Arial" pitchFamily="34" charset="0"/>
                <a:cs typeface="Arial" pitchFamily="34" charset="0"/>
              </a:rPr>
              <a:t>Pilar:  </a:t>
            </a:r>
            <a:r>
              <a:rPr lang="es-ES" sz="3600" dirty="0">
                <a:latin typeface="Arial" pitchFamily="34" charset="0"/>
                <a:cs typeface="Arial" pitchFamily="34" charset="0"/>
              </a:rPr>
              <a:t>Crecimiento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Espiritual</a:t>
            </a:r>
          </a:p>
        </p:txBody>
      </p:sp>
    </p:spTree>
    <p:extLst>
      <p:ext uri="{BB962C8B-B14F-4D97-AF65-F5344CB8AC3E}">
        <p14:creationId xmlns:p14="http://schemas.microsoft.com/office/powerpoint/2010/main" val="15607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32" y="-27385"/>
            <a:ext cx="9189132" cy="68918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0018"/>
            <a:ext cx="1584175" cy="1299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15"/>
            <a:ext cx="1327693" cy="82321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776260" y="2780928"/>
            <a:ext cx="3134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¿Quién </a:t>
            </a:r>
            <a:r>
              <a:rPr lang="es-E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eres?</a:t>
            </a:r>
            <a:endParaRPr lang="es-ES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Hechos 4:36 y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11:22-25</a:t>
            </a:r>
            <a:endParaRPr lang="es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9552" y="4293096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José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Levita / Chipre</a:t>
            </a:r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Lleno del Espíritu Santo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Confiable / Integro</a:t>
            </a:r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27984" y="4293096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Imagen Proyectada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Bernabé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Servidor</a:t>
            </a:r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Fomentaba la fe en Dios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Modelo Seguir / BuenTestimonio</a:t>
            </a:r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01417" y="836712"/>
            <a:ext cx="58509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Crecimiento Espiritual</a:t>
            </a:r>
          </a:p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Saludable</a:t>
            </a:r>
            <a:endParaRPr lang="es-E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0018"/>
            <a:ext cx="1584175" cy="1299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15"/>
            <a:ext cx="1327693" cy="82321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458001" y="2564904"/>
            <a:ext cx="313419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¿Quién </a:t>
            </a:r>
            <a:r>
              <a:rPr lang="es-E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eres?</a:t>
            </a:r>
            <a:endParaRPr lang="es-ES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Hechos 4:36 y 11:22-25</a:t>
            </a:r>
          </a:p>
          <a:p>
            <a:pPr lvl="0"/>
            <a:endParaRPr lang="es-E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3861048"/>
            <a:ext cx="4296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Enfocado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Recursos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Vinculado a la Comunidad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24536" y="3789040"/>
            <a:ext cx="38519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Imagen Proyectad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Identifica la Necesidad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Generoso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Reconoce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es Reconocida su Autoridad 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749822"/>
            <a:ext cx="5673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Arial" pitchFamily="34" charset="0"/>
                <a:cs typeface="Arial" pitchFamily="34" charset="0"/>
              </a:rPr>
              <a:t>Crecimiento Espiritual</a:t>
            </a:r>
          </a:p>
          <a:p>
            <a:pPr algn="ctr"/>
            <a:r>
              <a:rPr lang="es-ES" sz="4400" dirty="0">
                <a:latin typeface="Arial" pitchFamily="34" charset="0"/>
                <a:cs typeface="Arial" pitchFamily="34" charset="0"/>
              </a:rPr>
              <a:t>Saludable</a:t>
            </a:r>
          </a:p>
        </p:txBody>
      </p:sp>
    </p:spTree>
    <p:extLst>
      <p:ext uri="{BB962C8B-B14F-4D97-AF65-F5344CB8AC3E}">
        <p14:creationId xmlns:p14="http://schemas.microsoft.com/office/powerpoint/2010/main" val="41457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14"/>
            <a:ext cx="9170384" cy="69532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0018"/>
            <a:ext cx="1584175" cy="1299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15"/>
            <a:ext cx="1327693" cy="82321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965371" y="2420888"/>
            <a:ext cx="379302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¿Qué </a:t>
            </a:r>
            <a:r>
              <a:rPr lang="es-E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Haces?</a:t>
            </a:r>
            <a:endParaRPr lang="es-ES" sz="4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Hechos 9:26-27 </a:t>
            </a:r>
            <a:endParaRPr lang="es-ES" sz="4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09935" y="4149080"/>
            <a:ext cx="64624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Restaura </a:t>
            </a: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Relaciones</a:t>
            </a:r>
          </a:p>
          <a:p>
            <a:pPr lvl="0" algn="ctr"/>
            <a:endParaRPr lang="es-E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Invierte:Tiempo para Conocer a la persona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Identifica: Miedo 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Rechazo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Trabaja: Unidad del Cuerpo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07704" y="620688"/>
            <a:ext cx="5673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Arial" pitchFamily="34" charset="0"/>
                <a:cs typeface="Arial" pitchFamily="34" charset="0"/>
              </a:rPr>
              <a:t>Crecimiento Espiritual</a:t>
            </a:r>
          </a:p>
          <a:p>
            <a:pPr algn="ctr"/>
            <a:r>
              <a:rPr lang="es-ES" sz="4400" dirty="0">
                <a:latin typeface="Arial" pitchFamily="34" charset="0"/>
                <a:cs typeface="Arial" pitchFamily="34" charset="0"/>
              </a:rPr>
              <a:t>Saludable</a:t>
            </a:r>
          </a:p>
        </p:txBody>
      </p:sp>
    </p:spTree>
    <p:extLst>
      <p:ext uri="{BB962C8B-B14F-4D97-AF65-F5344CB8AC3E}">
        <p14:creationId xmlns:p14="http://schemas.microsoft.com/office/powerpoint/2010/main" val="30953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63"/>
            <a:ext cx="9180512" cy="6885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0018"/>
            <a:ext cx="1584175" cy="1299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15"/>
            <a:ext cx="1327693" cy="82321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735328" y="974338"/>
            <a:ext cx="56733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Crecimiento Espiritual</a:t>
            </a:r>
          </a:p>
          <a:p>
            <a:pPr lvl="0" algn="ctr"/>
            <a:r>
              <a:rPr lang="es-E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Saludable</a:t>
            </a:r>
            <a:endParaRPr lang="es-ES" sz="4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41397" y="2924944"/>
            <a:ext cx="346120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¿Qué </a:t>
            </a:r>
            <a:r>
              <a:rPr lang="es-E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Haces?</a:t>
            </a:r>
            <a:endParaRPr lang="es-ES" sz="4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Hechos 11:22, 26 y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s-E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51720" y="4460919"/>
            <a:ext cx="51663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Discípulo de Cristo</a:t>
            </a:r>
          </a:p>
          <a:p>
            <a:pPr lvl="0" algn="ctr"/>
            <a:endParaRPr lang="es-ES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Maestro: De la Palabra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Enseña:  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Amor y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Paciencia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-6073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0018"/>
            <a:ext cx="1584175" cy="1299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15"/>
            <a:ext cx="1327693" cy="82321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619672" y="542290"/>
            <a:ext cx="58304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Crecimiento Espiritual </a:t>
            </a:r>
          </a:p>
          <a:p>
            <a:pPr lvl="0" algn="ctr"/>
            <a:r>
              <a:rPr lang="es-E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Saludable</a:t>
            </a:r>
            <a:endParaRPr lang="es-ES" sz="4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32581" y="2708920"/>
            <a:ext cx="379302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¿Qué </a:t>
            </a:r>
            <a:r>
              <a:rPr lang="es-E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Haces?</a:t>
            </a:r>
            <a:endParaRPr lang="es-ES" sz="4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Hechos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13:2, 5, 15 y 42 </a:t>
            </a:r>
            <a:endParaRPr lang="es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75656" y="4149080"/>
            <a:ext cx="6174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Servicio </a:t>
            </a:r>
          </a:p>
          <a:p>
            <a:pPr lvl="0" algn="ctr"/>
            <a:endParaRPr lang="es-ES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Llamamiento / Reconocimiento Oficial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Proclama la Buena Noticia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lugar al líderazgo de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76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180512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0018"/>
            <a:ext cx="1584175" cy="1299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15"/>
            <a:ext cx="1327693" cy="82321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735330" y="572487"/>
            <a:ext cx="56733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Crecimiento Espiritual</a:t>
            </a:r>
          </a:p>
          <a:p>
            <a:pPr lvl="0" algn="ctr"/>
            <a:r>
              <a:rPr lang="es-E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Saludable</a:t>
            </a:r>
            <a:endParaRPr lang="es-ES" sz="4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57231" y="2276872"/>
            <a:ext cx="379302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¿Qué </a:t>
            </a:r>
            <a:r>
              <a:rPr lang="es-E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Haces?</a:t>
            </a:r>
            <a:endParaRPr lang="es-ES" sz="4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Hechos 14:3, 15, 21-23, 27-28</a:t>
            </a:r>
            <a:endParaRPr lang="es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71600" y="3573016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Desarrollo Continuo</a:t>
            </a:r>
          </a:p>
          <a:p>
            <a:pPr lvl="0" algn="ctr"/>
            <a:endParaRPr lang="es-E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Proceso Visible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Ausencia de crisis de liderazgo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Rechazo al Protagonismo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Estrategia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Organizacional 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Crecimiento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Rinde 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Cuenta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Toma tiempo para descansar 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0018"/>
            <a:ext cx="1584175" cy="1299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15"/>
            <a:ext cx="1327693" cy="82321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735328" y="614298"/>
            <a:ext cx="56733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Crecimiento Espiritual</a:t>
            </a:r>
          </a:p>
          <a:p>
            <a:pPr lvl="0" algn="ctr"/>
            <a:r>
              <a:rPr lang="es-E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Saludable</a:t>
            </a:r>
            <a:endParaRPr lang="es-ES" sz="4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32581" y="2492896"/>
            <a:ext cx="379302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¿Qué </a:t>
            </a:r>
            <a:r>
              <a:rPr lang="es-E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Haces?</a:t>
            </a:r>
            <a:endParaRPr lang="es-ES" sz="4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Hechos 15</a:t>
            </a:r>
            <a:endParaRPr lang="es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59632" y="4221088"/>
            <a:ext cx="6678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Realidad Ministerial</a:t>
            </a:r>
          </a:p>
          <a:p>
            <a:pPr lvl="0" algn="ctr"/>
            <a:endParaRPr lang="es-ES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Enfrenta 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Dificultad (1-35)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Identifica líderes potenciales (36-41)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Concilia / Pacificador (2 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Tim.4:11)</a:t>
            </a:r>
          </a:p>
        </p:txBody>
      </p:sp>
    </p:spTree>
    <p:extLst>
      <p:ext uri="{BB962C8B-B14F-4D97-AF65-F5344CB8AC3E}">
        <p14:creationId xmlns:p14="http://schemas.microsoft.com/office/powerpoint/2010/main" val="37265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8" y="-27384"/>
            <a:ext cx="9144000" cy="6885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0018"/>
            <a:ext cx="1584175" cy="1299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15"/>
            <a:ext cx="1327693" cy="82321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27335" y="2420888"/>
            <a:ext cx="81211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s-E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Qué </a:t>
            </a:r>
            <a:r>
              <a:rPr lang="es-E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 Ha Dicho Dios?</a:t>
            </a:r>
          </a:p>
          <a:p>
            <a:pPr lvl="0" algn="ctr"/>
            <a:endParaRPr lang="es-E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¿Qué Te Impide Crecer?</a:t>
            </a:r>
          </a:p>
          <a:p>
            <a:pPr lvl="0" algn="ctr"/>
            <a:endParaRPr lang="es-E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¿Qué Pasos Vas a Dar Para Crecer?</a:t>
            </a:r>
          </a:p>
          <a:p>
            <a:pPr lvl="0" algn="ctr"/>
            <a:endParaRPr lang="es-E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23728" y="561454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5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Reflexionar</a:t>
            </a:r>
            <a:endParaRPr lang="es-ES" sz="5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720</TotalTime>
  <Words>265</Words>
  <Application>Microsoft Office PowerPoint</Application>
  <PresentationFormat>Presentación en pantalla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Mirador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78</cp:revision>
  <dcterms:created xsi:type="dcterms:W3CDTF">2026-03-10T16:57:02Z</dcterms:created>
  <dcterms:modified xsi:type="dcterms:W3CDTF">2026-03-23T00:10:27Z</dcterms:modified>
</cp:coreProperties>
</file>