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5816"/>
            <a:ext cx="18284428" cy="10199284"/>
            <a:chOff x="0" y="0"/>
            <a:chExt cx="24379238" cy="13599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3599033"/>
            </a:xfrm>
            <a:custGeom>
              <a:avLst/>
              <a:gdLst/>
              <a:ahLst/>
              <a:cxnLst/>
              <a:rect l="l" t="t" r="r" b="b"/>
              <a:pathLst>
                <a:path w="24379301" h="13599033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" b="-29"/>
              </a:stretch>
            </a:blipFill>
          </p:spPr>
          <p:txBody>
            <a:bodyPr/>
            <a:lstStyle/>
            <a:p>
              <a:endParaRPr lang="es-V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716"/>
            <a:ext cx="18284428" cy="10199284"/>
            <a:chOff x="0" y="0"/>
            <a:chExt cx="24379238" cy="13599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3599033"/>
            </a:xfrm>
            <a:custGeom>
              <a:avLst/>
              <a:gdLst/>
              <a:ahLst/>
              <a:cxnLst/>
              <a:rect l="l" t="t" r="r" b="b"/>
              <a:pathLst>
                <a:path w="24379301" h="13599033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" b="-29"/>
              </a:stretch>
            </a:blipFill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979244" y="28575"/>
            <a:ext cx="3200410" cy="1828800"/>
            <a:chOff x="0" y="0"/>
            <a:chExt cx="4267213" cy="243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7200" cy="2438400"/>
            </a:xfrm>
            <a:custGeom>
              <a:avLst/>
              <a:gdLst/>
              <a:ahLst/>
              <a:cxnLst/>
              <a:rect l="l" t="t" r="r" b="b"/>
              <a:pathLst>
                <a:path w="4267200" h="2438400">
                  <a:moveTo>
                    <a:pt x="0" y="0"/>
                  </a:moveTo>
                  <a:lnTo>
                    <a:pt x="4267200" y="0"/>
                  </a:lnTo>
                  <a:lnTo>
                    <a:pt x="4267200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0965" y="163916"/>
            <a:ext cx="2655389" cy="1234811"/>
            <a:chOff x="0" y="0"/>
            <a:chExt cx="3540519" cy="16464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40506" cy="1646428"/>
            </a:xfrm>
            <a:custGeom>
              <a:avLst/>
              <a:gdLst/>
              <a:ahLst/>
              <a:cxnLst/>
              <a:rect l="l" t="t" r="r" b="b"/>
              <a:pathLst>
                <a:path w="3540506" h="1646428">
                  <a:moveTo>
                    <a:pt x="0" y="0"/>
                  </a:moveTo>
                  <a:lnTo>
                    <a:pt x="3540506" y="0"/>
                  </a:lnTo>
                  <a:lnTo>
                    <a:pt x="3540506" y="1646428"/>
                  </a:lnTo>
                  <a:lnTo>
                    <a:pt x="0" y="1646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V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5816"/>
            <a:ext cx="18284428" cy="10199284"/>
            <a:chOff x="0" y="0"/>
            <a:chExt cx="24379238" cy="13599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3599033"/>
            </a:xfrm>
            <a:custGeom>
              <a:avLst/>
              <a:gdLst/>
              <a:ahLst/>
              <a:cxnLst/>
              <a:rect l="l" t="t" r="r" b="b"/>
              <a:pathLst>
                <a:path w="24379301" h="13599033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" b="-29"/>
              </a:stretch>
            </a:blipFill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495144" y="2252408"/>
            <a:ext cx="3200410" cy="1828800"/>
            <a:chOff x="0" y="0"/>
            <a:chExt cx="4267213" cy="243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7200" cy="2438400"/>
            </a:xfrm>
            <a:custGeom>
              <a:avLst/>
              <a:gdLst/>
              <a:ahLst/>
              <a:cxnLst/>
              <a:rect l="l" t="t" r="r" b="b"/>
              <a:pathLst>
                <a:path w="4267200" h="2438400">
                  <a:moveTo>
                    <a:pt x="0" y="0"/>
                  </a:moveTo>
                  <a:lnTo>
                    <a:pt x="4267200" y="0"/>
                  </a:lnTo>
                  <a:lnTo>
                    <a:pt x="4267200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767654" y="3757407"/>
            <a:ext cx="2655389" cy="1234811"/>
            <a:chOff x="0" y="0"/>
            <a:chExt cx="3540519" cy="16464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40506" cy="1646428"/>
            </a:xfrm>
            <a:custGeom>
              <a:avLst/>
              <a:gdLst/>
              <a:ahLst/>
              <a:cxnLst/>
              <a:rect l="l" t="t" r="r" b="b"/>
              <a:pathLst>
                <a:path w="3540506" h="1646428">
                  <a:moveTo>
                    <a:pt x="0" y="0"/>
                  </a:moveTo>
                  <a:lnTo>
                    <a:pt x="3540506" y="0"/>
                  </a:lnTo>
                  <a:lnTo>
                    <a:pt x="3540506" y="1646428"/>
                  </a:lnTo>
                  <a:lnTo>
                    <a:pt x="0" y="1646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V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70A91073-9EC7-4617-28EB-0DE3B67DE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39386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716"/>
            <a:ext cx="18284428" cy="10199284"/>
            <a:chOff x="0" y="0"/>
            <a:chExt cx="24379238" cy="13599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3599033"/>
            </a:xfrm>
            <a:custGeom>
              <a:avLst/>
              <a:gdLst/>
              <a:ahLst/>
              <a:cxnLst/>
              <a:rect l="l" t="t" r="r" b="b"/>
              <a:pathLst>
                <a:path w="24379301" h="13599033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" b="-29"/>
              </a:stretch>
            </a:blipFill>
          </p:spPr>
          <p:txBody>
            <a:bodyPr/>
            <a:lstStyle/>
            <a:p>
              <a:endParaRPr lang="es-V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716"/>
            <a:ext cx="18284428" cy="10199284"/>
            <a:chOff x="0" y="0"/>
            <a:chExt cx="24379238" cy="13599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9301" cy="13599033"/>
            </a:xfrm>
            <a:custGeom>
              <a:avLst/>
              <a:gdLst/>
              <a:ahLst/>
              <a:cxnLst/>
              <a:rect l="l" t="t" r="r" b="b"/>
              <a:pathLst>
                <a:path w="24379301" h="13599033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" b="-29"/>
              </a:stretch>
            </a:blipFill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287303" y="223928"/>
            <a:ext cx="2816709" cy="1609543"/>
            <a:chOff x="0" y="0"/>
            <a:chExt cx="4267213" cy="243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7200" cy="2438400"/>
            </a:xfrm>
            <a:custGeom>
              <a:avLst/>
              <a:gdLst/>
              <a:ahLst/>
              <a:cxnLst/>
              <a:rect l="l" t="t" r="r" b="b"/>
              <a:pathLst>
                <a:path w="4267200" h="2438400">
                  <a:moveTo>
                    <a:pt x="0" y="0"/>
                  </a:moveTo>
                  <a:lnTo>
                    <a:pt x="4267200" y="0"/>
                  </a:lnTo>
                  <a:lnTo>
                    <a:pt x="4267200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50271" y="409868"/>
            <a:ext cx="2337032" cy="1086769"/>
            <a:chOff x="0" y="0"/>
            <a:chExt cx="3540519" cy="16464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40506" cy="1646428"/>
            </a:xfrm>
            <a:custGeom>
              <a:avLst/>
              <a:gdLst/>
              <a:ahLst/>
              <a:cxnLst/>
              <a:rect l="l" t="t" r="r" b="b"/>
              <a:pathLst>
                <a:path w="3540506" h="1646428">
                  <a:moveTo>
                    <a:pt x="0" y="0"/>
                  </a:moveTo>
                  <a:lnTo>
                    <a:pt x="3540506" y="0"/>
                  </a:lnTo>
                  <a:lnTo>
                    <a:pt x="3540506" y="1646428"/>
                  </a:lnTo>
                  <a:lnTo>
                    <a:pt x="0" y="1646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V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6680"/>
            <a:ext cx="18288000" cy="10218420"/>
          </a:xfrm>
          <a:custGeom>
            <a:avLst/>
            <a:gdLst/>
            <a:ahLst/>
            <a:cxnLst/>
            <a:rect l="l" t="t" r="r" b="b"/>
            <a:pathLst>
              <a:path w="18288000" h="10218420">
                <a:moveTo>
                  <a:pt x="0" y="0"/>
                </a:moveTo>
                <a:lnTo>
                  <a:pt x="18288000" y="0"/>
                </a:lnTo>
                <a:lnTo>
                  <a:pt x="18288000" y="10218420"/>
                </a:lnTo>
                <a:lnTo>
                  <a:pt x="0" y="10218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V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Personalizado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Discipleship_Growth_Strategy.pptx</dc:title>
  <dc:creator>Eleazar Neptali</dc:creator>
  <cp:lastModifiedBy>Eleazar Neptali</cp:lastModifiedBy>
  <cp:revision>2</cp:revision>
  <dcterms:created xsi:type="dcterms:W3CDTF">2006-08-16T00:00:00Z</dcterms:created>
  <dcterms:modified xsi:type="dcterms:W3CDTF">2026-03-24T18:30:54Z</dcterms:modified>
  <dc:identifier>DAHE4eL0yZs</dc:identifier>
</cp:coreProperties>
</file>