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6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C718D942-0242-D84B-DCE9-C5D4CC725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881" y="-35723"/>
            <a:ext cx="18569762" cy="1035844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VE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486" y="-111923"/>
            <a:ext cx="18842972" cy="1051084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VE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-111923"/>
            <a:ext cx="18592800" cy="1051084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VE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" y="-97323"/>
            <a:ext cx="18745200" cy="1048164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VE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486" y="-111923"/>
            <a:ext cx="18842972" cy="1051084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VE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7382" y="-72818"/>
            <a:ext cx="18702764" cy="1043263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VE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183" y="-73823"/>
            <a:ext cx="18706367" cy="1043464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VE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183" y="-73823"/>
            <a:ext cx="18706367" cy="1043464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VE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183" y="-73823"/>
            <a:ext cx="18706367" cy="1043464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VE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486" y="-111923"/>
            <a:ext cx="18842972" cy="1051084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VE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183" y="-73823"/>
            <a:ext cx="18706367" cy="10434647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VE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Personalizado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Devocional.pptx</dc:title>
  <dc:creator>Eleazar Neptali</dc:creator>
  <cp:lastModifiedBy>Eleazar Neptali</cp:lastModifiedBy>
  <cp:revision>4</cp:revision>
  <dcterms:created xsi:type="dcterms:W3CDTF">2006-08-16T00:00:00Z</dcterms:created>
  <dcterms:modified xsi:type="dcterms:W3CDTF">2026-03-24T17:38:57Z</dcterms:modified>
  <dc:identifier>DAHE4R6LD9Q</dc:identifier>
</cp:coreProperties>
</file>