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7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9DB25-AE6F-E90A-39E1-1FDDD61EC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49463E-D0E6-EB47-68E1-378B21A2C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DF1B48-CF6B-3AE2-AA19-059288AE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AE387D-8CC4-884F-E8E4-F7B99B95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439A1-803A-26A8-5C5E-9A384555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977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7037D-C0C6-6E56-F8D3-165D63D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C1B607-0F53-8A92-B8C3-4ACB4741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91329-8CC4-7BC3-17A3-E0A2A602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C1BDF-C11B-A565-CA13-6CA50A76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F5CDF-E0C5-7244-6C84-2004C25B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9361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103836-2E44-EE8D-C9FD-E837801EE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673491-38A5-09E6-6B2B-A32B2D12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AF788-6FAB-D3CB-0B9A-2AB1A89E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FE462-56F7-670E-47A6-64744FF5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D6782-F19D-78B7-482D-800BAAF7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353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B9880-061A-B270-28B8-712583A9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ABBDC-1CE5-599A-0EED-4D43D3F8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23A15-6AC9-745D-3B4E-A5C548EE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87BBD-F35C-6FC2-D9F3-1ED4F47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BB499-6F5D-B23D-0FFB-AB35639F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793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5CD1-7EB6-95E4-02B6-69E2E856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161DC-2CBB-AB17-510D-BE5170D37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495B96-CA7B-9542-AB71-30B234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66EFA-E6DD-5F32-5348-B79B23B3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2D112-8CCA-EAEB-7BF7-FD0E6C98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0032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32804-F7DE-987B-9B04-3129B9CC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A58C6-A7D0-4BCC-8316-7EB32585A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E4733-A9B8-775C-04DC-3B88E98E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3F1DA-E44A-E7FF-0EF8-F5706DE6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56C69-17E3-3825-5019-C443219F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6513B-CCB9-80FE-1281-F39BCC35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0030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95ACE-99B1-8AF4-27A2-5A7551A0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B4258-BEF1-E287-0127-05985A708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CFF595-C599-493C-4FC9-046C8242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C8448-ED78-50CC-9637-F480BA2E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5E995C-C457-B32E-176C-D5C95CF29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33F1C9-6BAD-F51C-80E6-89D914A9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EBAD89-8F9D-142D-EC5B-80F718D6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6A3E42-12B1-B74A-CBD5-AB397658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1451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CEC6-8BA0-366B-6A51-A8E14204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5DC316-6F21-707F-E51D-85487F8A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E5922C-295A-EF04-5D7B-F76F1212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F07E9F-80FE-00D7-56C5-D5917D4A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3270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0490B0-FE67-2CFB-2154-F2955F9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E4AADD-4E33-4B2E-0A44-DF6E7AC1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BBF904-E6FA-E511-8DBB-5087104F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754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DE91E-F137-91AD-A915-5F9506C2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B4CE7-4CA9-1342-0AC5-A894749D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9ECB46-4BB8-2F22-E9DE-C70E6C638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8C17-7FE0-AF46-B5FA-7279C815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B0D583-410E-8B40-A1BD-11F3C499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714ABF-F598-FBB7-30E0-124FE7B2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2303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7D6A5-45DA-481C-175E-2E67FCD9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50CC96-4CEE-682F-1054-0EC587DF2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V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FB0928-05C4-9E60-3543-9C5C7698C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69E8FD-924F-1C8F-6D22-9C9B93D9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608C18-AAD9-E85A-44D0-8BA64A93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C0954-E859-F56D-94D6-6F570D0E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182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7AB985-6D45-CB96-A7D6-EB6C8E1C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E92B76-54D3-BA39-4649-CC283488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0BB10-F5C8-4EA6-1EE1-AED4A41C7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60AA96-C740-4743-A857-0FEE09D55A48}" type="datetimeFigureOut">
              <a:rPr lang="es-VE" smtClean="0"/>
              <a:t>21/3/2026</a:t>
            </a:fld>
            <a:endParaRPr lang="es-V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08CC5-30F3-604C-0DBB-F2A6EF22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AEEB4-5547-4AC2-AE04-7C94ADFAB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FB1EA-8AC8-4C1F-BC1A-592BB5BD7999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012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80" y="5702297"/>
            <a:ext cx="1600203" cy="9144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34" y="5900933"/>
            <a:ext cx="1327693" cy="6174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677346-A8AA-285B-0DC1-37B6687DAD8F}"/>
              </a:ext>
            </a:extLst>
          </p:cNvPr>
          <p:cNvSpPr txBox="1"/>
          <p:nvPr/>
        </p:nvSpPr>
        <p:spPr>
          <a:xfrm>
            <a:off x="340959" y="164196"/>
            <a:ext cx="856241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VE" sz="7800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Espiritual del Liderazgo</a:t>
            </a:r>
            <a:endParaRPr lang="es-VE" sz="1400" b="1" i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7200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1:6-9</a:t>
            </a:r>
          </a:p>
          <a:p>
            <a:pPr algn="ctr"/>
            <a:endParaRPr lang="es-VE" sz="1600" b="1" i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VE" sz="1200" b="1" i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4400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César Luzardo</a:t>
            </a:r>
          </a:p>
        </p:txBody>
      </p:sp>
    </p:spTree>
    <p:extLst>
      <p:ext uri="{BB962C8B-B14F-4D97-AF65-F5344CB8AC3E}">
        <p14:creationId xmlns:p14="http://schemas.microsoft.com/office/powerpoint/2010/main" val="181881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1ED167-10EE-E373-8ACC-7A058F142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39BD8F-F259-B405-C6FA-E84F2B6D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54" y="5433643"/>
            <a:ext cx="1600203" cy="91440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D44676-7B8A-275B-9E75-53978EE79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4" y="5695703"/>
            <a:ext cx="1255977" cy="5948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5B1B7D-B5D9-22CF-F74E-FB417C514CAE}"/>
              </a:ext>
            </a:extLst>
          </p:cNvPr>
          <p:cNvSpPr txBox="1"/>
          <p:nvPr/>
        </p:nvSpPr>
        <p:spPr>
          <a:xfrm>
            <a:off x="120581" y="151967"/>
            <a:ext cx="8852596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5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Esfuérzate y se valiente</a:t>
            </a:r>
          </a:p>
          <a:p>
            <a:r>
              <a:rPr lang="es-VE" sz="5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6 </a:t>
            </a:r>
            <a:r>
              <a:rPr lang="es-VE" sz="5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Esfuérzate y</a:t>
            </a:r>
            <a:r>
              <a:rPr lang="es-VE" sz="5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8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s-VE" sz="5800" b="1" i="1" u="sng" kern="1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valiente; porque tú repartirás a este pueblo por </a:t>
            </a:r>
            <a:r>
              <a:rPr lang="es-VE" sz="58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heredad la tierra</a:t>
            </a:r>
            <a:r>
              <a:rPr lang="es-VE" sz="5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cual juré a sus padres que </a:t>
            </a:r>
            <a:r>
              <a:rPr lang="es-VE" sz="58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VE" sz="5800" b="1" i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8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daría</a:t>
            </a:r>
            <a:r>
              <a:rPr lang="es-VE" sz="5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ellos.</a:t>
            </a:r>
          </a:p>
        </p:txBody>
      </p:sp>
    </p:spTree>
    <p:extLst>
      <p:ext uri="{BB962C8B-B14F-4D97-AF65-F5344CB8AC3E}">
        <p14:creationId xmlns:p14="http://schemas.microsoft.com/office/powerpoint/2010/main" val="29353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E7D231-91CF-BC4A-14F4-3BDAA260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E5210B-1520-2D28-08B0-7B728CBE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08" y="5622637"/>
            <a:ext cx="1515649" cy="8660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D6BDEB-D1A0-9A9F-A78E-D163A29B7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88" y="5783364"/>
            <a:ext cx="1257539" cy="5847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D6711-0A03-1CC4-A69C-4028E1B38F7B}"/>
              </a:ext>
            </a:extLst>
          </p:cNvPr>
          <p:cNvSpPr txBox="1"/>
          <p:nvPr/>
        </p:nvSpPr>
        <p:spPr>
          <a:xfrm>
            <a:off x="140677" y="369278"/>
            <a:ext cx="8842549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VE" sz="5800" b="1" i="1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II. Esfuérzate y se valiente</a:t>
            </a:r>
            <a:endParaRPr lang="es-VE" sz="5800" b="1" i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VE" sz="45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Solamente esfuérzate y sé muy valiente, para cuidar de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conforme a toda la ley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mi siervo Moisés te mandó;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 apartes de ella ni a diestra ni a siniestra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que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 prosperado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todas las cosas que emprendas.</a:t>
            </a:r>
          </a:p>
        </p:txBody>
      </p:sp>
    </p:spTree>
    <p:extLst>
      <p:ext uri="{BB962C8B-B14F-4D97-AF65-F5344CB8AC3E}">
        <p14:creationId xmlns:p14="http://schemas.microsoft.com/office/powerpoint/2010/main" val="360422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67CF-DC61-F53F-1165-B894AA90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4F1497-3B58-C2D0-1119-3B4D8288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1B2866-CAE6-3C82-CB3F-3A9FE052F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54" y="5594410"/>
            <a:ext cx="1600203" cy="9144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7B6900-938E-3454-3719-AEC15112B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34" y="5780880"/>
            <a:ext cx="1327693" cy="6174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68190C-F43C-3A17-F395-157A72377B9F}"/>
              </a:ext>
            </a:extLst>
          </p:cNvPr>
          <p:cNvSpPr txBox="1"/>
          <p:nvPr/>
        </p:nvSpPr>
        <p:spPr>
          <a:xfrm>
            <a:off x="180870" y="244582"/>
            <a:ext cx="8782259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5700" b="1" i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Esfuérzate y se valiente</a:t>
            </a:r>
          </a:p>
          <a:p>
            <a:r>
              <a:rPr lang="es-VE" sz="45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 se apartará de tu boca este libro de la ley, sino que de día y de noche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meditarás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él, para que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guardes</a:t>
            </a:r>
            <a:r>
              <a:rPr lang="es-VE" sz="45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hagas conforme a todo lo que en él está escrito; porque entonces harás prosperar tu camino, y </a:t>
            </a:r>
            <a:r>
              <a:rPr lang="es-VE" sz="4500" b="1" i="1" u="sng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te saldrá bien</a:t>
            </a:r>
            <a:endParaRPr lang="es-V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A0D9C-5011-543A-59C1-DD7B3A3D1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D92E38-20B9-FE6E-CA3E-77331067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730CEF-65F3-ACB9-71F9-FFEACACDA13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6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54" y="5433643"/>
            <a:ext cx="1600203" cy="91440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FD9D8D-9074-3AC9-172A-21A8D7C05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4" y="5695703"/>
            <a:ext cx="1255977" cy="5948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F11F5-FBEE-A207-D58C-150F971C249C}"/>
              </a:ext>
            </a:extLst>
          </p:cNvPr>
          <p:cNvSpPr txBox="1"/>
          <p:nvPr/>
        </p:nvSpPr>
        <p:spPr>
          <a:xfrm>
            <a:off x="120581" y="151967"/>
            <a:ext cx="885259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5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Esfuérzate y se valiente</a:t>
            </a:r>
          </a:p>
          <a:p>
            <a:r>
              <a:rPr lang="es-VE" sz="57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s-VE" sz="5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 que te mando que te esfuerces y seas valiente; </a:t>
            </a:r>
            <a:r>
              <a:rPr lang="es-VE" sz="57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VE" sz="57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7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</a:t>
            </a:r>
            <a:r>
              <a:rPr lang="es-VE" sz="5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 </a:t>
            </a:r>
            <a:r>
              <a:rPr lang="es-VE" sz="57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desmayes</a:t>
            </a:r>
            <a:r>
              <a:rPr lang="es-VE" sz="5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porque Jehová tu </a:t>
            </a:r>
            <a:r>
              <a:rPr lang="es-VE" sz="57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estará</a:t>
            </a:r>
            <a:r>
              <a:rPr lang="es-VE" sz="57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VE" sz="5700" b="1" i="1" u="sng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contigo</a:t>
            </a:r>
            <a:r>
              <a:rPr lang="es-VE" sz="5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dondequiera que vayas.</a:t>
            </a:r>
          </a:p>
        </p:txBody>
      </p:sp>
    </p:spTree>
    <p:extLst>
      <p:ext uri="{BB962C8B-B14F-4D97-AF65-F5344CB8AC3E}">
        <p14:creationId xmlns:p14="http://schemas.microsoft.com/office/powerpoint/2010/main" val="38324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929E-D52C-1DDC-DA19-02E71177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ED52CB-19A9-916B-2233-A2BC5332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D678B9-E6A9-46EB-02EC-255E3C722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08" y="5451821"/>
            <a:ext cx="1515649" cy="8660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CB330-9572-E2C2-2EDD-1DCAC2369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88" y="5602499"/>
            <a:ext cx="1257539" cy="5847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71A37B-01B4-2B2D-886A-1FF7594424D4}"/>
              </a:ext>
            </a:extLst>
          </p:cNvPr>
          <p:cNvSpPr txBox="1"/>
          <p:nvPr/>
        </p:nvSpPr>
        <p:spPr>
          <a:xfrm>
            <a:off x="140677" y="369278"/>
            <a:ext cx="884254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VE" sz="6600" b="1" i="1" u="sng" strike="noStrike" kern="1200" cap="none" spc="0" normalizeH="0" baseline="0" noProof="0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Conclusión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VE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Pongamos nuestras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VE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fuerzas en Dios y sigamos creciendo espiritualmente hasta la venida de Cristo. </a:t>
            </a:r>
            <a:endParaRPr lang="es-VE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5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205</Words>
  <Application>Microsoft Office PowerPoint</Application>
  <PresentationFormat>Presentación en pantalla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Villasana</dc:creator>
  <cp:lastModifiedBy>cesar luzardo</cp:lastModifiedBy>
  <cp:revision>5</cp:revision>
  <dcterms:created xsi:type="dcterms:W3CDTF">2026-03-16T14:29:28Z</dcterms:created>
  <dcterms:modified xsi:type="dcterms:W3CDTF">2026-03-22T02:09:56Z</dcterms:modified>
</cp:coreProperties>
</file>